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C30"/>
    <a:srgbClr val="436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1F7-F91D-47A0-945D-3A9BA6D0258A}" type="datetimeFigureOut">
              <a:rPr lang="cs-CZ" smtClean="0"/>
              <a:t>20.03.2024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07DF-F8F2-4CFA-B10A-1E6AC1631B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35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1F7-F91D-47A0-945D-3A9BA6D0258A}" type="datetimeFigureOut">
              <a:rPr lang="cs-CZ" smtClean="0"/>
              <a:t>20.03.2024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07DF-F8F2-4CFA-B10A-1E6AC1631B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62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1F7-F91D-47A0-945D-3A9BA6D0258A}" type="datetimeFigureOut">
              <a:rPr lang="cs-CZ" smtClean="0"/>
              <a:t>20.03.2024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07DF-F8F2-4CFA-B10A-1E6AC1631B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96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1F7-F91D-47A0-945D-3A9BA6D0258A}" type="datetimeFigureOut">
              <a:rPr lang="cs-CZ" smtClean="0"/>
              <a:t>20.03.2024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07DF-F8F2-4CFA-B10A-1E6AC1631B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32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1F7-F91D-47A0-945D-3A9BA6D0258A}" type="datetimeFigureOut">
              <a:rPr lang="cs-CZ" smtClean="0"/>
              <a:t>20.03.2024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07DF-F8F2-4CFA-B10A-1E6AC1631B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84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1F7-F91D-47A0-945D-3A9BA6D0258A}" type="datetimeFigureOut">
              <a:rPr lang="cs-CZ" smtClean="0"/>
              <a:t>20.03.2024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07DF-F8F2-4CFA-B10A-1E6AC1631B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41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1F7-F91D-47A0-945D-3A9BA6D0258A}" type="datetimeFigureOut">
              <a:rPr lang="cs-CZ" smtClean="0"/>
              <a:t>20.03.2024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07DF-F8F2-4CFA-B10A-1E6AC1631B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47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1F7-F91D-47A0-945D-3A9BA6D0258A}" type="datetimeFigureOut">
              <a:rPr lang="cs-CZ" smtClean="0"/>
              <a:t>20.03.2024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07DF-F8F2-4CFA-B10A-1E6AC1631B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38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1F7-F91D-47A0-945D-3A9BA6D0258A}" type="datetimeFigureOut">
              <a:rPr lang="cs-CZ" smtClean="0"/>
              <a:t>20.03.2024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07DF-F8F2-4CFA-B10A-1E6AC1631B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53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1F7-F91D-47A0-945D-3A9BA6D0258A}" type="datetimeFigureOut">
              <a:rPr lang="cs-CZ" smtClean="0"/>
              <a:t>20.03.2024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07DF-F8F2-4CFA-B10A-1E6AC1631B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125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1F7-F91D-47A0-945D-3A9BA6D0258A}" type="datetimeFigureOut">
              <a:rPr lang="cs-CZ" smtClean="0"/>
              <a:t>20.03.2024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07DF-F8F2-4CFA-B10A-1E6AC1631B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38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41F7-F91D-47A0-945D-3A9BA6D0258A}" type="datetimeFigureOut">
              <a:rPr lang="cs-CZ" smtClean="0"/>
              <a:t>20.03.2024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C07DF-F8F2-4CFA-B10A-1E6AC1631B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36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94E7D075-6A57-82E5-C580-CA46D6A5C3DD}"/>
              </a:ext>
            </a:extLst>
          </p:cNvPr>
          <p:cNvSpPr txBox="1"/>
          <p:nvPr/>
        </p:nvSpPr>
        <p:spPr>
          <a:xfrm>
            <a:off x="449837" y="3754907"/>
            <a:ext cx="6659999" cy="684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Hledáme</a:t>
            </a:r>
          </a:p>
          <a:p>
            <a:pPr algn="ctr"/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projektového manažera</a:t>
            </a:r>
          </a:p>
          <a:p>
            <a:pPr algn="just"/>
            <a:endParaRPr lang="cs-CZ" sz="1200" dirty="0"/>
          </a:p>
          <a:p>
            <a:pPr algn="ctr"/>
            <a:r>
              <a:rPr lang="cs-CZ" sz="1600" dirty="0"/>
              <a:t>Pokud jste pracovitý, spolehlivý a technicky zdatný člověk, který rozumí projektovému řízení, pošlete nám svůj životopis a třeba se domluvíme </a:t>
            </a:r>
            <a:r>
              <a:rPr lang="cs-CZ" sz="1600" dirty="0">
                <a:sym typeface="Wingdings" panose="05000000000000000000" pitchFamily="2" charset="2"/>
              </a:rPr>
              <a:t></a:t>
            </a:r>
            <a:endParaRPr lang="cs-CZ" sz="1600" dirty="0"/>
          </a:p>
          <a:p>
            <a:pPr algn="just"/>
            <a:endParaRPr lang="cs-CZ" sz="12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Potřebujeme: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cs-CZ" sz="1600" dirty="0"/>
              <a:t>samostatného projektového manažera, který mj. bude umět 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1600" dirty="0"/>
              <a:t>připomínkovat obchodní části smluv,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1600" dirty="0"/>
              <a:t>připravovat technické přílohy smluv (specifikace, požadavky),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1600" dirty="0"/>
              <a:t>připravit a optimalizovat harmonogram projektu,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1600" dirty="0"/>
              <a:t>efektivně vést jednání se zhotoviteli, vč. kontrolních dnů a zápisů,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1600" dirty="0"/>
              <a:t>řešit změny projektů (méněpráce/vícepráce), reklamace, atd.</a:t>
            </a:r>
          </a:p>
          <a:p>
            <a:pPr algn="just"/>
            <a:endParaRPr lang="cs-CZ" sz="1200" dirty="0"/>
          </a:p>
          <a:p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Velkou výhodou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je zkušenost s projekty v energetice.</a:t>
            </a:r>
            <a:endParaRPr lang="cs-CZ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1200" dirty="0"/>
          </a:p>
          <a:p>
            <a:pPr algn="just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Nabízíme: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/>
              <a:t>odpovídající finanční ohodnocení a 13. mzdu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/>
              <a:t>pracovní smlouvu na dobu určitou 1 rok, poté při vzájemné spokojenosti možnost prodloužení na dobu neurčitou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/>
              <a:t>dovolená navíc, stravenkový paušál, možnost stravování přímo v podniku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dirty="0"/>
              <a:t>2 dny sick days</a:t>
            </a:r>
          </a:p>
          <a:p>
            <a:pPr algn="r"/>
            <a:r>
              <a:rPr lang="cs-CZ" sz="1600" dirty="0"/>
              <a:t>…a mnoho dalšího</a:t>
            </a:r>
          </a:p>
          <a:p>
            <a:pPr>
              <a:spcBef>
                <a:spcPts val="600"/>
              </a:spcBef>
            </a:pP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</a:rPr>
              <a:t>Nástup dohodou</a:t>
            </a:r>
          </a:p>
          <a:p>
            <a:endParaRPr lang="cs-CZ" sz="1000" dirty="0"/>
          </a:p>
          <a:p>
            <a:r>
              <a:rPr lang="cs-CZ" sz="1600" b="1" dirty="0"/>
              <a:t>Kontakt: </a:t>
            </a:r>
            <a:r>
              <a:rPr lang="cs-CZ" sz="1600" dirty="0"/>
              <a:t>Ing. Nikol Poláková </a:t>
            </a:r>
            <a:r>
              <a:rPr lang="cs-CZ" sz="1600" dirty="0">
                <a:solidFill>
                  <a:srgbClr val="9ABC30"/>
                </a:solidFill>
              </a:rPr>
              <a:t>|</a:t>
            </a:r>
            <a:r>
              <a:rPr lang="cs-CZ" sz="1600" dirty="0"/>
              <a:t> Personalistka</a:t>
            </a:r>
          </a:p>
          <a:p>
            <a:r>
              <a:rPr lang="cs-CZ" sz="1600" dirty="0"/>
              <a:t>nikol.polakova@sako.cz </a:t>
            </a:r>
            <a:r>
              <a:rPr lang="cs-CZ" sz="1600" dirty="0">
                <a:solidFill>
                  <a:srgbClr val="9ABC30"/>
                </a:solidFill>
              </a:rPr>
              <a:t>|</a:t>
            </a:r>
            <a:r>
              <a:rPr lang="cs-CZ" sz="1600" dirty="0"/>
              <a:t> tel. 548 138 170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E54669-4EB9-5AF2-2FAE-A0ECA3388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3754907"/>
          </a:xfrm>
          <a:prstGeom prst="rect">
            <a:avLst/>
          </a:prstGeom>
        </p:spPr>
      </p:pic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E586769-B889-3D2B-0C70-642A5B825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1682" y="9640389"/>
            <a:ext cx="3763074" cy="3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002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176</TotalTime>
  <Words>161</Words>
  <Application>Microsoft Office PowerPoint</Application>
  <PresentationFormat>Vlastní</PresentationFormat>
  <Paragraphs>25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Psota</dc:creator>
  <cp:lastModifiedBy>Ing. Nikol Poláková</cp:lastModifiedBy>
  <cp:revision>25</cp:revision>
  <dcterms:created xsi:type="dcterms:W3CDTF">2023-03-30T11:39:31Z</dcterms:created>
  <dcterms:modified xsi:type="dcterms:W3CDTF">2024-03-20T13:22:29Z</dcterms:modified>
</cp:coreProperties>
</file>